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1D5"/>
    <a:srgbClr val="559A1D"/>
    <a:srgbClr val="7B9A1E"/>
    <a:srgbClr val="DE6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BF90-BD19-493A-9C04-C6CA4F1B5768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8AB1B-84B0-4962-8BC4-B2C42D620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BF90-BD19-493A-9C04-C6CA4F1B5768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8AB1B-84B0-4962-8BC4-B2C42D620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BF90-BD19-493A-9C04-C6CA4F1B5768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8AB1B-84B0-4962-8BC4-B2C42D620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BF90-BD19-493A-9C04-C6CA4F1B5768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8AB1B-84B0-4962-8BC4-B2C42D620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BF90-BD19-493A-9C04-C6CA4F1B5768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8AB1B-84B0-4962-8BC4-B2C42D620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BF90-BD19-493A-9C04-C6CA4F1B5768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8AB1B-84B0-4962-8BC4-B2C42D620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BF90-BD19-493A-9C04-C6CA4F1B5768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8AB1B-84B0-4962-8BC4-B2C42D620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BF90-BD19-493A-9C04-C6CA4F1B5768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8AB1B-84B0-4962-8BC4-B2C42D620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BF90-BD19-493A-9C04-C6CA4F1B5768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8AB1B-84B0-4962-8BC4-B2C42D620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BF90-BD19-493A-9C04-C6CA4F1B5768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8AB1B-84B0-4962-8BC4-B2C42D620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BF90-BD19-493A-9C04-C6CA4F1B5768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8AB1B-84B0-4962-8BC4-B2C42D6201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1CBF90-BD19-493A-9C04-C6CA4F1B5768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38AB1B-84B0-4962-8BC4-B2C42D6201B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526" y="6412865"/>
            <a:ext cx="12179474" cy="400110"/>
          </a:xfrm>
          <a:prstGeom prst="rect">
            <a:avLst/>
          </a:prstGeom>
          <a:solidFill>
            <a:srgbClr val="559A1D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1D41D5"/>
                </a:solidFill>
              </a:rPr>
              <a:t>       </a:t>
            </a:r>
            <a:r>
              <a:rPr lang="en-US" sz="2000" b="1" dirty="0">
                <a:solidFill>
                  <a:srgbClr val="1D41D5"/>
                </a:solidFill>
              </a:rPr>
              <a:t>International Conference on Frontier Innovations in Chemistry &amp; Engineering  </a:t>
            </a:r>
            <a:r>
              <a:rPr lang="en-US" sz="2000" b="1" dirty="0">
                <a:solidFill>
                  <a:srgbClr val="1D41D5"/>
                </a:solidFill>
              </a:rPr>
              <a:t>(InnoChem-26)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411" y="1856211"/>
            <a:ext cx="11548997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 of the Oral Presentation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Name of Presenting Author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Designation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Affiliation</a:t>
            </a:r>
          </a:p>
          <a:p>
            <a:pPr algn="ctr"/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1741118" cy="73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Your University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Logo</a:t>
            </a:r>
          </a:p>
        </p:txBody>
      </p:sp>
      <p:pic>
        <p:nvPicPr>
          <p:cNvPr id="3" name="Picture 2" descr="WOXSEN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3685" y="10160"/>
            <a:ext cx="1741805" cy="844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2843408" y="668721"/>
            <a:ext cx="6751529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644176" y="2357252"/>
            <a:ext cx="4933167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 on Slide </a:t>
            </a:r>
          </a:p>
          <a:p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Calibri 24</a:t>
            </a:r>
          </a:p>
          <a:p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Avoid huge text on a slide, </a:t>
            </a:r>
          </a:p>
          <a:p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Please discuss the results orally </a:t>
            </a:r>
          </a:p>
          <a:p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Avoid reading the text on the slide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4657" y="1685869"/>
            <a:ext cx="3318515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Figures should be of high quality and clear.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size of the Figure should be visible to attendees.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Text in the figure should be a readable size.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1741118" cy="73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Your University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Logo</a:t>
            </a:r>
          </a:p>
        </p:txBody>
      </p:sp>
      <p:pic>
        <p:nvPicPr>
          <p:cNvPr id="2" name="Picture 1" descr="WOXSEN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195" y="0"/>
            <a:ext cx="1741805" cy="844550"/>
          </a:xfrm>
          <a:prstGeom prst="rect">
            <a:avLst/>
          </a:prstGeom>
        </p:spPr>
      </p:pic>
      <p:sp>
        <p:nvSpPr>
          <p:cNvPr id="4" name="TextBox 5"/>
          <p:cNvSpPr txBox="1"/>
          <p:nvPr/>
        </p:nvSpPr>
        <p:spPr>
          <a:xfrm>
            <a:off x="12526" y="6377381"/>
            <a:ext cx="12179474" cy="400110"/>
          </a:xfrm>
          <a:prstGeom prst="rect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1D41D5"/>
                </a:solidFill>
              </a:rPr>
              <a:t> </a:t>
            </a:r>
            <a:r>
              <a:rPr lang="en-US" sz="2000" b="1" dirty="0" smtClean="0">
                <a:solidFill>
                  <a:srgbClr val="1D41D5"/>
                </a:solidFill>
              </a:rPr>
              <a:t>     International </a:t>
            </a:r>
            <a:r>
              <a:rPr lang="en-US" sz="2000" b="1" dirty="0">
                <a:solidFill>
                  <a:srgbClr val="1D41D5"/>
                </a:solidFill>
              </a:rPr>
              <a:t>Conference on Frontier Innovations in Chemistry &amp; Engineering  (InnoChem-26)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2500630" y="16510"/>
            <a:ext cx="74377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+mn-ea"/>
              </a:rPr>
              <a:t>Heading/sub-heading, Arial 36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38411" y="1856211"/>
            <a:ext cx="115489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Thank you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Organizers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InnoChem-26</a:t>
            </a: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School of Sciences</a:t>
            </a:r>
          </a:p>
          <a:p>
            <a:pPr algn="ctr"/>
            <a:r>
              <a:rPr lang="en-US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Woxsen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Univeristy</a:t>
            </a: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1741118" cy="73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Your University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Logo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916875" y="1039660"/>
            <a:ext cx="1976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Last Slide Template</a:t>
            </a:r>
          </a:p>
        </p:txBody>
      </p:sp>
      <p:pic>
        <p:nvPicPr>
          <p:cNvPr id="3" name="Picture 2" descr="WOXSEN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195" y="0"/>
            <a:ext cx="1741805" cy="844550"/>
          </a:xfrm>
          <a:prstGeom prst="rect">
            <a:avLst/>
          </a:prstGeom>
        </p:spPr>
      </p:pic>
      <p:sp>
        <p:nvSpPr>
          <p:cNvPr id="4" name="TextBox 5"/>
          <p:cNvSpPr txBox="1"/>
          <p:nvPr/>
        </p:nvSpPr>
        <p:spPr>
          <a:xfrm>
            <a:off x="12526" y="6400988"/>
            <a:ext cx="12179474" cy="400110"/>
          </a:xfrm>
          <a:prstGeom prst="rect">
            <a:avLst/>
          </a:prstGeom>
          <a:gradFill>
            <a:gsLst>
              <a:gs pos="50000">
                <a:schemeClr val="accent6"/>
              </a:gs>
              <a:gs pos="0">
                <a:schemeClr val="accent6">
                  <a:lumMod val="25000"/>
                  <a:lumOff val="7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1D41D5"/>
                </a:solidFill>
              </a:rPr>
              <a:t> </a:t>
            </a:r>
            <a:r>
              <a:rPr lang="en-US" sz="2000" b="1" dirty="0" smtClean="0">
                <a:solidFill>
                  <a:srgbClr val="1D41D5"/>
                </a:solidFill>
              </a:rPr>
              <a:t>      International </a:t>
            </a:r>
            <a:r>
              <a:rPr lang="en-US" sz="2000" b="1" dirty="0">
                <a:solidFill>
                  <a:srgbClr val="1D41D5"/>
                </a:solidFill>
              </a:rPr>
              <a:t>Conference on Frontier Innovations in Chemistry &amp; Engineering  (InnoChem-26)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130</Words>
  <Application>Microsoft Office PowerPoint</Application>
  <PresentationFormat>Widescreen</PresentationFormat>
  <Paragraphs>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 Kumar</dc:creator>
  <cp:lastModifiedBy>Microsoft account</cp:lastModifiedBy>
  <cp:revision>10</cp:revision>
  <dcterms:created xsi:type="dcterms:W3CDTF">2025-06-30T15:58:00Z</dcterms:created>
  <dcterms:modified xsi:type="dcterms:W3CDTF">2025-12-24T12:49:51Z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3AB64A7356034EE8A7F188C635B602FD_13</vt:lpwstr>
  </property>
  <property fmtid="{D5CDD505-2E9C-101B-9397-08002B2CF9AE}" pid="3" name="KSOProductBuildVer">
    <vt:lpwstr>1033-12.2.0.23155</vt:lpwstr>
  </property>
</Properties>
</file>